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rimson Pro Semi Bold" panose="020B0604020202020204" charset="0"/>
      <p:regular r:id="rId18"/>
    </p:embeddedFon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Heebo" panose="020B0604020202020204" charset="-79"/>
      <p:regular r:id="rId23"/>
    </p:embeddedFont>
    <p:embeddedFont>
      <p:font typeface="Arial Rounded MT Bold" panose="020F0704030504030204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4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112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55320" y="-5715"/>
            <a:ext cx="6017894" cy="8235316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4081" y="1656082"/>
            <a:ext cx="10289546" cy="3139439"/>
          </a:xfrm>
        </p:spPr>
        <p:txBody>
          <a:bodyPr anchor="b">
            <a:normAutofit/>
          </a:bodyPr>
          <a:lstStyle>
            <a:lvl1pPr algn="r">
              <a:defRPr sz="72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8453" y="4795520"/>
            <a:ext cx="8385174" cy="1666241"/>
          </a:xfrm>
        </p:spPr>
        <p:txBody>
          <a:bodyPr anchor="t">
            <a:normAutofit/>
          </a:bodyPr>
          <a:lstStyle>
            <a:lvl1pPr marL="0" indent="0" algn="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98894" y="7059931"/>
            <a:ext cx="518885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184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4" y="5679438"/>
            <a:ext cx="12022453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6321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1174" y="6359524"/>
            <a:ext cx="12022453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833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822960"/>
            <a:ext cx="12022453" cy="3657600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5" y="5212080"/>
            <a:ext cx="12022456" cy="17373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5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18334" y="103562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72110" y="338327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855" y="822961"/>
            <a:ext cx="10788014" cy="3291839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924174" y="4114799"/>
            <a:ext cx="10239378" cy="457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6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212080"/>
            <a:ext cx="12022453" cy="17373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61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6" y="3970297"/>
            <a:ext cx="12022451" cy="1762560"/>
          </a:xfrm>
        </p:spPr>
        <p:txBody>
          <a:bodyPr anchor="b">
            <a:normAutofit/>
          </a:bodyPr>
          <a:lstStyle>
            <a:lvl1pPr algn="r">
              <a:defRPr sz="3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732857"/>
            <a:ext cx="12022452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747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18334" y="103562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72110" y="338327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855" y="822961"/>
            <a:ext cx="10788014" cy="3291839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81176" y="4663440"/>
            <a:ext cx="12022452" cy="10668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730240"/>
            <a:ext cx="12022452" cy="121920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309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6" y="822961"/>
            <a:ext cx="12022454" cy="327279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81175" y="4206240"/>
            <a:ext cx="12022456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212080"/>
            <a:ext cx="12022456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06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660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79187" y="822960"/>
            <a:ext cx="2124443" cy="6126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1175" y="822960"/>
            <a:ext cx="9623690" cy="612648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6516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789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50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42228" y="7040558"/>
            <a:ext cx="66140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6965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655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4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735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1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992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452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084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10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736" y="3200399"/>
            <a:ext cx="10716896" cy="2532458"/>
          </a:xfrm>
        </p:spPr>
        <p:txBody>
          <a:bodyPr anchor="b"/>
          <a:lstStyle>
            <a:lvl1pPr algn="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6733" y="5732857"/>
            <a:ext cx="10716898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330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4" y="822961"/>
            <a:ext cx="12022456" cy="2103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3200400"/>
            <a:ext cx="5874066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9561" y="3200400"/>
            <a:ext cx="5874067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771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615" y="3190240"/>
            <a:ext cx="552862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3" y="4002405"/>
            <a:ext cx="5874067" cy="294703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6585" y="3200400"/>
            <a:ext cx="55470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29561" y="4002405"/>
            <a:ext cx="5874067" cy="294703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795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531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1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1920240"/>
            <a:ext cx="4258945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4440" y="822960"/>
            <a:ext cx="7489188" cy="6126481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1175" y="3566160"/>
            <a:ext cx="4258945" cy="2194560"/>
          </a:xfrm>
        </p:spPr>
        <p:txBody>
          <a:bodyPr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169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269" y="2103119"/>
            <a:ext cx="6511390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3618" y="1097280"/>
            <a:ext cx="3937169" cy="54864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9269" y="3749039"/>
            <a:ext cx="6511390" cy="219456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409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80975" y="1"/>
            <a:ext cx="2924176" cy="82296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822961"/>
            <a:ext cx="12022456" cy="21031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2" y="3200400"/>
            <a:ext cx="12022456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79187" y="7059931"/>
            <a:ext cx="13716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6736" y="7059931"/>
            <a:ext cx="85010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2228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8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0-8.sv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-10-6.svg"/><Relationship Id="rId5" Type="http://schemas.openxmlformats.org/officeDocument/2006/relationships/image" Target="../media/image-10-4.svg"/><Relationship Id="rId10" Type="http://schemas.openxmlformats.org/officeDocument/2006/relationships/image" Target="../media/image-10-10.svg"/><Relationship Id="rId4" Type="http://schemas.openxmlformats.org/officeDocument/2006/relationships/image" Target="../media/image-10-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-8.sv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-2-6.svg"/><Relationship Id="rId5" Type="http://schemas.openxmlformats.org/officeDocument/2006/relationships/image" Target="../media/image-2-4.svg"/><Relationship Id="rId4" Type="http://schemas.openxmlformats.org/officeDocument/2006/relationships/image" Target="../media/image-2-2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-5-7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-5-5.svg"/><Relationship Id="rId11" Type="http://schemas.openxmlformats.org/officeDocument/2006/relationships/image" Target="../media/image-5-11.svg"/><Relationship Id="rId5" Type="http://schemas.openxmlformats.org/officeDocument/2006/relationships/image" Target="../media/image-5-3.svg"/><Relationship Id="rId4" Type="http://schemas.openxmlformats.org/officeDocument/2006/relationships/image" Target="../media/image3.png"/><Relationship Id="rId9" Type="http://schemas.openxmlformats.org/officeDocument/2006/relationships/image" Target="../media/image-5-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87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Image Encryption &amp; Decryption Web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707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Built Using Python Flask &amp; AES-256 Encryption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76119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Team Member: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4698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i="1" u="sng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Muhammad Tayyab Mujtaba Khan…..</a:t>
            </a:r>
            <a:r>
              <a:rPr lang="en-US" sz="1750" b="1" i="1" u="sng" dirty="0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F24609035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i="1" u="sng" dirty="0" err="1" smtClean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Qasim</a:t>
            </a:r>
            <a:r>
              <a:rPr lang="en-US" sz="1750" b="1" i="1" u="sng" smtClean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Usman…………………………………….F24609008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879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i="1" u="sng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Owais Ismail……………………………………..F24609055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92693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Final Summary: Secure Image Handling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60080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Web-Based App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 with Flask &amp; Python for accessibility.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0942" y="260080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321010"/>
            <a:ext cx="3207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AES-256 Strong Encryption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Utilizes industry-standard, robust security.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86940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60080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321010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Secure Image Operations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Encrypts and decrypts images reliably.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Modern design for ease of use.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Powerful Combination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Cryptography meets web tech for ultimate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4" y="822961"/>
            <a:ext cx="6383112" cy="2103119"/>
          </a:xfrm>
        </p:spPr>
        <p:txBody>
          <a:bodyPr/>
          <a:lstStyle/>
          <a:p>
            <a:r>
              <a:rPr lang="en-US" dirty="0"/>
              <a:t>Steganography 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83772" y="3643760"/>
            <a:ext cx="690154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Additional feature included in the project.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Uses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Image Steganography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to hide secret text in images.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Output looks the same but contains hidden data.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This enhances confidentiality alongside AES encryption.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2" y="-152400"/>
            <a:ext cx="6607628" cy="82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05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the System Does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42912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Upload Image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71276" y="369236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uploads an image file.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2342912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Encrypt with AES-256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9726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System encrypts the image using AES-256.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61379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77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Unreadable Output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068139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Encrypted result becomes unreadable data.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613791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77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Decrypt with Password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06813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Correct password decrypts the image.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6861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fully web-based application ensures secure image handling.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7196417" y="39301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>
                <a:effectLst/>
              </a:rPr>
              <a:t> 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293914"/>
            <a:ext cx="14630400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6802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Web-Based? (Python Flask)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 with </a:t>
            </a: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Flask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for backend logic.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8782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Handles routing, image upload, encryption, and decryption.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3002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Frontend uses HTML, CSS, and modern frameworks like Bootstrap/Tailwind.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3512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Runs directly in your browser, no installation needed.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7732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Offers fast, simple, and accessible image security.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AES-256?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593" y="162889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1115854" y="1880235"/>
            <a:ext cx="355532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Encryption Standard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5854" y="235779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AES is a symmetric encryption algorithm.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593" y="318337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1115854" y="343471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256-bit Key Strength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115854" y="391227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"256" refers to the extremely strong 256-bit key length.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2593" y="473785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1115854" y="498919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Industry Standard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5854" y="546675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Used by military, banks, and governments worldwide.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2593" y="629233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2150FE"/>
          </a:solidFill>
          <a:ln/>
        </p:spPr>
      </p:sp>
      <p:sp>
        <p:nvSpPr>
          <p:cNvPr id="18" name="Text 15"/>
          <p:cNvSpPr/>
          <p:nvPr/>
        </p:nvSpPr>
        <p:spPr>
          <a:xfrm>
            <a:off x="1115854" y="65436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Brute Force Resistant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115854" y="702123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Highly resistant to all known forms of attack, including brute force.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821"/>
            <a:ext cx="7592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How AES-256 Encryption Works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25" y="2018228"/>
            <a:ext cx="12625030" cy="473749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4546" y="3224954"/>
            <a:ext cx="652135" cy="652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03535" y="560565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Ciphertext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7120" y="3226177"/>
            <a:ext cx="652135" cy="6521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03678" y="560565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Final Round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307" y="3226177"/>
            <a:ext cx="652135" cy="6521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6864" y="560565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14 Rounds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3493" y="3226177"/>
            <a:ext cx="652135" cy="65213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30050" y="560565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Block Split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3636" y="3226177"/>
            <a:ext cx="652135" cy="65213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591065" y="5605654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Gen</a:t>
            </a:r>
            <a:endParaRPr lang="en-US" sz="1350" dirty="0"/>
          </a:p>
        </p:txBody>
      </p:sp>
      <p:sp>
        <p:nvSpPr>
          <p:cNvPr id="14" name="Text 6"/>
          <p:cNvSpPr/>
          <p:nvPr/>
        </p:nvSpPr>
        <p:spPr>
          <a:xfrm>
            <a:off x="793790" y="7010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multi-stage process ensures data is impossible to understand without the correct key.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08010" y="217714"/>
            <a:ext cx="14738409" cy="80118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7604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Encryption Process: Simple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Upload Image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Select the image file to be secured.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Enter Password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a strong password for encryption.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Generation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Password converts to AES-256 key.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Image Encryption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AES encrypts image bytes into random data.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985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Download Encrypted File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Receive the secure, unreadable file.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51664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AES-256 Is So Secure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2²⁵⁶ Key Combinations: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Makes brute-force attacks computationally impossible.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Mathematical Structure: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Designed to resist advanced cryptographic attacks.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Integrity Assurance: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Using modes like AES-GCM ensures both encryption and data integrity.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90203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Global Standard: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Trusted and used worldwide for secure communication and data protection.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Decryption Overview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Upload Encrypted File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Select the secured image file.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Enter Password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the original password.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Regeneration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System regenerates the key using PBKDF2.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AES Decryption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is decrypted block-by-block.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Image Restored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original image is recovered. Incorrect password will fail decryption.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29996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Critical Role of Your Password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Determinant: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Your password directly generates the encryption key.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Security Strength: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 weak password compromises even military-grade encryption.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Military-Grade Protection: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 strong password ensures robust security.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90203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Irreversible Without Key: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Encryption cannot be undone without the exact password.</a:t>
            </a:r>
            <a:endParaRPr lang="en-US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</TotalTime>
  <Words>530</Words>
  <Application>Microsoft Office PowerPoint</Application>
  <PresentationFormat>Custom</PresentationFormat>
  <Paragraphs>102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Crimson Pro Semi Bold</vt:lpstr>
      <vt:lpstr>Corbel</vt:lpstr>
      <vt:lpstr>Heebo</vt:lpstr>
      <vt:lpstr>Crimson Pro Light</vt:lpstr>
      <vt:lpstr>Arial Rounded MT Bold</vt:lpstr>
      <vt:lpstr>Arial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Steganography Module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Dell</dc:creator>
  <cp:lastModifiedBy>Microsoft account</cp:lastModifiedBy>
  <cp:revision>4</cp:revision>
  <dcterms:created xsi:type="dcterms:W3CDTF">2025-11-17T13:26:49Z</dcterms:created>
  <dcterms:modified xsi:type="dcterms:W3CDTF">2025-11-19T12:51:27Z</dcterms:modified>
</cp:coreProperties>
</file>